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80" r:id="rId4"/>
    <p:sldId id="268" r:id="rId5"/>
    <p:sldId id="262" r:id="rId6"/>
    <p:sldId id="288" r:id="rId7"/>
    <p:sldId id="279" r:id="rId8"/>
    <p:sldId id="264" r:id="rId9"/>
    <p:sldId id="258" r:id="rId10"/>
    <p:sldId id="263" r:id="rId11"/>
    <p:sldId id="261" r:id="rId12"/>
    <p:sldId id="285" r:id="rId13"/>
    <p:sldId id="266" r:id="rId14"/>
    <p:sldId id="281" r:id="rId15"/>
    <p:sldId id="287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01" autoAdjust="0"/>
  </p:normalViewPr>
  <p:slideViewPr>
    <p:cSldViewPr>
      <p:cViewPr varScale="1">
        <p:scale>
          <a:sx n="62" d="100"/>
          <a:sy n="62" d="100"/>
        </p:scale>
        <p:origin x="162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276872"/>
            <a:ext cx="9144000" cy="17281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0254" y="2430761"/>
            <a:ext cx="8208912" cy="1470025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latin typeface="Georgia" pitchFamily="18" charset="0"/>
              </a:rPr>
              <a:t>Отряд ЮИД </a:t>
            </a:r>
            <a:r>
              <a:rPr lang="ru-RU" sz="2800" b="1" dirty="0" smtClean="0">
                <a:latin typeface="Georgia" pitchFamily="18" charset="0"/>
              </a:rPr>
              <a:t/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«</a:t>
            </a:r>
            <a:r>
              <a:rPr lang="ru-RU" sz="2800" b="1" dirty="0">
                <a:latin typeface="Georgia" pitchFamily="18" charset="0"/>
              </a:rPr>
              <a:t>Дорожный </a:t>
            </a:r>
            <a:r>
              <a:rPr lang="ru-RU" sz="2800" b="1" dirty="0" smtClean="0">
                <a:latin typeface="Georgia" pitchFamily="18" charset="0"/>
              </a:rPr>
              <a:t>патруль»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195736" y="663079"/>
            <a:ext cx="6044208" cy="1253173"/>
            <a:chOff x="2195736" y="663079"/>
            <a:chExt cx="6044208" cy="1253173"/>
          </a:xfrm>
        </p:grpSpPr>
        <p:sp>
          <p:nvSpPr>
            <p:cNvPr id="5" name="TextBox 4"/>
            <p:cNvSpPr txBox="1"/>
            <p:nvPr/>
          </p:nvSpPr>
          <p:spPr>
            <a:xfrm>
              <a:off x="3127376" y="1700808"/>
              <a:ext cx="51125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ru-RU" sz="800" b="1" dirty="0">
                <a:latin typeface="Georgia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95736" y="663079"/>
              <a:ext cx="4896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latin typeface="Georgia" pitchFamily="18" charset="0"/>
                </a:rPr>
                <a:t>МБОУ «Школа № 26» Пролетарского района      г. Ростов-на-Дону</a:t>
              </a:r>
              <a:endParaRPr lang="ru-RU" sz="1400" b="1" dirty="0">
                <a:latin typeface="Georgia" pitchFamily="18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2" y="2092557"/>
            <a:ext cx="4752528" cy="476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29" y="402689"/>
            <a:ext cx="1204603" cy="12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5" y="492689"/>
            <a:ext cx="1567741" cy="1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6534" y="609329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2020-2021 учебный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107504" y="4535679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331640" y="4869160"/>
            <a:ext cx="422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08" y="1365193"/>
            <a:ext cx="3405986" cy="4817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2456" y="4576772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Городской конкурс «Дорожный знак на новогодней ёлке» 2 место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1214422"/>
            <a:ext cx="2378873" cy="31718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0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  <a:endParaRPr lang="ru-RU" sz="14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г. Ростов-на-Дону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5723" y="20143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48939" y="4503822"/>
            <a:ext cx="1463229" cy="235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" y="188752"/>
            <a:ext cx="1463226" cy="100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13" name="AutoShape 4" descr="blob:https://web.whatsapp.com/d3e4f699-d35d-4267-bf4f-47feb1a18f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t="24956"/>
          <a:stretch/>
        </p:blipFill>
        <p:spPr>
          <a:xfrm>
            <a:off x="140873" y="1246983"/>
            <a:ext cx="5226357" cy="32066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12168" y="4562910"/>
            <a:ext cx="2483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Районный этап викторины «АВС» 1 место </a:t>
            </a:r>
          </a:p>
        </p:txBody>
      </p:sp>
      <p:sp>
        <p:nvSpPr>
          <p:cNvPr id="5" name="AutoShape 2" descr="blob:https://web.whatsapp.com/81ac6889-22d1-420e-a247-e50bf1f96de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7018" y="2383720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5" y="1210809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3956" y="2132856"/>
            <a:ext cx="3169278" cy="42735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" y="188752"/>
            <a:ext cx="1463226" cy="100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  <a:endParaRPr lang="ru-RU" sz="14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г. Ростов-на-Дону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7" name="AutoShape 2" descr="blob:https://web.whatsapp.com/450063e8-0bd5-4e36-830d-1cf2551484f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210810"/>
            <a:ext cx="4484206" cy="3657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35657" y="4503600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12168" y="5195821"/>
            <a:ext cx="255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Муниципальный этап викторины «АВС» 2 место</a:t>
            </a:r>
            <a:endParaRPr lang="ru-R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107504" y="4503600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649949" y="5175585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Районный этап </a:t>
            </a:r>
            <a:r>
              <a:rPr lang="ru-RU" b="1" dirty="0">
                <a:latin typeface="Georgia" pitchFamily="18" charset="0"/>
              </a:rPr>
              <a:t>конкурса презентаций </a:t>
            </a:r>
            <a:r>
              <a:rPr lang="ru-RU" b="1" dirty="0" smtClean="0">
                <a:latin typeface="Georgia" pitchFamily="18" charset="0"/>
              </a:rPr>
              <a:t>«</a:t>
            </a:r>
            <a:r>
              <a:rPr lang="ru-RU" b="1" dirty="0">
                <a:latin typeface="Georgia" pitchFamily="18" charset="0"/>
              </a:rPr>
              <a:t>Безопасные каникулы</a:t>
            </a:r>
            <a:r>
              <a:rPr lang="ru-RU" b="1" dirty="0" smtClean="0">
                <a:latin typeface="Georgia" pitchFamily="18" charset="0"/>
              </a:rPr>
              <a:t>» 1 место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12367" r="12920"/>
          <a:stretch/>
        </p:blipFill>
        <p:spPr>
          <a:xfrm>
            <a:off x="4132889" y="1426833"/>
            <a:ext cx="4783996" cy="3370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988840"/>
            <a:ext cx="3527585" cy="22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155575" y="4503600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321" y="4570644"/>
            <a:ext cx="20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Участие в конкурсе «Безопасное колесо»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4" name="AutoShape 2" descr="http://sch1494sv.mskobr.ru/images/1494/%D0%9F%D0%B0%D1%80%D0%B2%D0%B8%D0%BB%D0%B0%20%D0%9F%D0%94%D0%94%20%D0%B4%D0%BB%D1%8F%20%D1%88%D0%BA%D0%BE%D0%BB%D1%8C%D0%BD%D0%B8%D0%BA%D0%BE%D0%B2_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42" y="1291672"/>
            <a:ext cx="2700000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1" b="21651"/>
          <a:stretch/>
        </p:blipFill>
        <p:spPr>
          <a:xfrm>
            <a:off x="6132457" y="2925344"/>
            <a:ext cx="278442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714752"/>
            <a:ext cx="3786182" cy="28396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786190"/>
            <a:ext cx="4000528" cy="26450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357298"/>
            <a:ext cx="2857519" cy="21431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6446" y="1285860"/>
            <a:ext cx="3143272" cy="2357454"/>
          </a:xfrm>
          <a:prstGeom prst="rect">
            <a:avLst/>
          </a:prstGeom>
        </p:spPr>
      </p:pic>
      <p:pic>
        <p:nvPicPr>
          <p:cNvPr id="1026" name="Picture 2" descr="C:\Users\user\Downloads\20210317_1112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1428736"/>
            <a:ext cx="2571768" cy="19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44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489649"/>
            <a:ext cx="9144000" cy="15098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Спасибо за внимание!</a:t>
            </a:r>
            <a:endParaRPr lang="ru-RU" sz="4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179512" y="4502500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43042" y="214290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b="1" dirty="0" smtClean="0">
                <a:latin typeface="Georgia" pitchFamily="18" charset="0"/>
              </a:rPr>
              <a:t> г. Ростов-на-Дону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5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4" name="AutoShape 2" descr="blob:https://web.whatsapp.com/49f50594-32fa-4210-a1c8-ec9f72e1a6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8998" t="14002"/>
          <a:stretch/>
        </p:blipFill>
        <p:spPr>
          <a:xfrm>
            <a:off x="323529" y="1412776"/>
            <a:ext cx="3672407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17502" t="20004" r="17491" b="11655"/>
          <a:stretch/>
        </p:blipFill>
        <p:spPr>
          <a:xfrm>
            <a:off x="5004048" y="1426833"/>
            <a:ext cx="3816423" cy="2650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t="8879"/>
          <a:stretch/>
        </p:blipFill>
        <p:spPr>
          <a:xfrm>
            <a:off x="3500430" y="3571876"/>
            <a:ext cx="2720800" cy="32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04074" y="43217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 г. </a:t>
            </a:r>
            <a:r>
              <a:rPr lang="ru-RU" sz="1400" b="1" dirty="0" smtClean="0">
                <a:latin typeface="Georgia" pitchFamily="18" charset="0"/>
              </a:rPr>
              <a:t>Ростов-на-Дону</a:t>
            </a:r>
            <a:endParaRPr lang="ru-RU" sz="1400" b="1" dirty="0">
              <a:latin typeface="Georg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75" y="4030553"/>
            <a:ext cx="3973216" cy="2710815"/>
          </a:xfrm>
          <a:prstGeom prst="rect">
            <a:avLst/>
          </a:prstGeom>
        </p:spPr>
      </p:pic>
      <p:sp>
        <p:nvSpPr>
          <p:cNvPr id="4" name="AutoShape 2" descr="blob:https://web.whatsapp.com/130e5bff-5727-41b9-aa67-61418f9921c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t="15670"/>
          <a:stretch/>
        </p:blipFill>
        <p:spPr>
          <a:xfrm>
            <a:off x="165153" y="1326592"/>
            <a:ext cx="3933685" cy="2487938"/>
          </a:xfrm>
          <a:prstGeom prst="rect">
            <a:avLst/>
          </a:prstGeom>
        </p:spPr>
      </p:pic>
      <p:sp>
        <p:nvSpPr>
          <p:cNvPr id="8" name="AutoShape 4" descr="blob:https://web.whatsapp.com/da8a8b41-c44b-49fc-9e8f-9cd787c6d83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/>
          <a:srcRect t="21338" r="13965"/>
          <a:stretch/>
        </p:blipFill>
        <p:spPr>
          <a:xfrm>
            <a:off x="4379395" y="2492896"/>
            <a:ext cx="4571883" cy="30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pic>
        <p:nvPicPr>
          <p:cNvPr id="16" name="Рисунок 15" descr="C:\Users\User02\Downloads\IMG_25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54474"/>
            <a:ext cx="4320480" cy="27767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 descr="blob:https://web.whatsapp.com/3263a1f9-4ca7-4134-850e-a4960bc55c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6685" r="7805" b="3305"/>
          <a:stretch/>
        </p:blipFill>
        <p:spPr>
          <a:xfrm>
            <a:off x="315865" y="4137368"/>
            <a:ext cx="2800419" cy="260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t="5412" b="10135"/>
          <a:stretch/>
        </p:blipFill>
        <p:spPr>
          <a:xfrm>
            <a:off x="319315" y="1307607"/>
            <a:ext cx="279696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107504" y="4503600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649949" y="4757470"/>
            <a:ext cx="300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Встречи с инспектором </a:t>
            </a:r>
          </a:p>
          <a:p>
            <a:r>
              <a:rPr lang="ru-RU" b="1" dirty="0" smtClean="0">
                <a:latin typeface="Georgia" pitchFamily="18" charset="0"/>
              </a:rPr>
              <a:t>ГИБДД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4" name="AutoShape 2" descr="blob:https://web.whatsapp.com/bad87cb8-a4ee-4855-8057-8caf621d0c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t="21113"/>
          <a:stretch/>
        </p:blipFill>
        <p:spPr>
          <a:xfrm>
            <a:off x="4548470" y="1210751"/>
            <a:ext cx="4518872" cy="2597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5456" t="15974" r="9990" b="6360"/>
          <a:stretch/>
        </p:blipFill>
        <p:spPr>
          <a:xfrm>
            <a:off x="59569" y="1210809"/>
            <a:ext cx="4296407" cy="3214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7975" t="14610" r="2444" b="16085"/>
          <a:stretch/>
        </p:blipFill>
        <p:spPr>
          <a:xfrm>
            <a:off x="4548469" y="4005064"/>
            <a:ext cx="4518873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6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4" name="AutoShape 2" descr="blob:https://web.whatsapp.com/94678e8a-fed8-4991-9d19-b0475bee18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26724" b="27425"/>
          <a:stretch/>
        </p:blipFill>
        <p:spPr>
          <a:xfrm>
            <a:off x="551754" y="1451689"/>
            <a:ext cx="7848872" cy="267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107504" y="4503600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9949" y="5157192"/>
            <a:ext cx="3282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Участие в конкурсе «Получаем «ДДД» - Изучаем ПДД»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0" y="4514021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571868" y="1500174"/>
            <a:ext cx="212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Участие в акциях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4" name="AutoShape 2" descr="blob:https://web.whatsapp.com/5dfd78e2-0b22-4b44-aed0-fef6513dc2c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t="9631" r="11848"/>
          <a:stretch/>
        </p:blipFill>
        <p:spPr>
          <a:xfrm>
            <a:off x="0" y="1500174"/>
            <a:ext cx="3286116" cy="2245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t="7797" r="11377"/>
          <a:stretch/>
        </p:blipFill>
        <p:spPr>
          <a:xfrm>
            <a:off x="1463167" y="4198135"/>
            <a:ext cx="3600400" cy="25943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/>
          <a:srcRect t="9801" b="16434"/>
          <a:stretch/>
        </p:blipFill>
        <p:spPr>
          <a:xfrm>
            <a:off x="5831968" y="1210809"/>
            <a:ext cx="3067681" cy="27942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/>
          <a:srcRect l="14569" t="4409"/>
          <a:stretch/>
        </p:blipFill>
        <p:spPr>
          <a:xfrm>
            <a:off x="5292081" y="4160181"/>
            <a:ext cx="3648628" cy="26702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868" y="2357430"/>
            <a:ext cx="2095515" cy="15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107504" y="4509458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73678" y="2564904"/>
            <a:ext cx="3643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Конкурс «Счастливое </a:t>
            </a:r>
            <a:r>
              <a:rPr lang="ru-RU" sz="2000" b="1" dirty="0">
                <a:latin typeface="Georgia" pitchFamily="18" charset="0"/>
              </a:rPr>
              <a:t>детство без </a:t>
            </a:r>
            <a:r>
              <a:rPr lang="ru-RU" sz="2000" b="1" dirty="0" smtClean="0">
                <a:latin typeface="Georgia" pitchFamily="18" charset="0"/>
              </a:rPr>
              <a:t>опасности» 2, 3 место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4" name="AutoShape 2" descr="blob:https://web.whatsapp.com/2b28a105-e1fc-4d3b-833c-9a440b81d6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9834" y="1210809"/>
            <a:ext cx="5375945" cy="5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532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20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20000"/>
                </a:schemeClr>
              </a:gs>
              <a:gs pos="50000">
                <a:schemeClr val="bg1">
                  <a:lumMod val="50000"/>
                  <a:alpha val="3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МБОУ «Школа № 26» Пролетарского района    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г. Ростов-на-Дону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 flipH="1">
            <a:off x="35657" y="4503600"/>
            <a:ext cx="1434941" cy="23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825"/>
            <a:ext cx="1463167" cy="10059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0809"/>
            <a:ext cx="1032517" cy="1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4809" y="4473900"/>
            <a:ext cx="3408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Конкурс «Не прерывайте стук сердец!» 3 место в номинации «Листовка» (младшая возрастная группа)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" y="1265871"/>
            <a:ext cx="3832021" cy="2670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 rot="5400000">
            <a:off x="5818382" y="3141733"/>
            <a:ext cx="3752969" cy="27893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7711" y="1265673"/>
            <a:ext cx="2266628" cy="26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293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Monotype Corsiva</vt:lpstr>
      <vt:lpstr>Times New Roman</vt:lpstr>
      <vt:lpstr>Тема Office</vt:lpstr>
      <vt:lpstr>Отряд ЮИД  «Дорожный патруль»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Яна</cp:lastModifiedBy>
  <cp:revision>78</cp:revision>
  <dcterms:created xsi:type="dcterms:W3CDTF">2018-09-29T15:52:16Z</dcterms:created>
  <dcterms:modified xsi:type="dcterms:W3CDTF">2021-04-26T08:18:09Z</dcterms:modified>
</cp:coreProperties>
</file>