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454" r:id="rId2"/>
    <p:sldId id="455" r:id="rId3"/>
    <p:sldId id="456" r:id="rId4"/>
    <p:sldId id="458" r:id="rId5"/>
    <p:sldId id="459" r:id="rId6"/>
    <p:sldId id="4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5C5426-E5A4-42F9-A7BF-C904F0358969}">
          <p14:sldIdLst>
            <p14:sldId id="454"/>
            <p14:sldId id="455"/>
            <p14:sldId id="456"/>
            <p14:sldId id="458"/>
            <p14:sldId id="459"/>
            <p14:sldId id="4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6A"/>
    <a:srgbClr val="FFABAB"/>
    <a:srgbClr val="FF7171"/>
    <a:srgbClr val="213266"/>
    <a:srgbClr val="49AFC4"/>
    <a:srgbClr val="7ED0CC"/>
    <a:srgbClr val="D2EBEF"/>
    <a:srgbClr val="BEDFE4"/>
    <a:srgbClr val="E7F6F9"/>
    <a:srgbClr val="71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28" autoAdjust="0"/>
  </p:normalViewPr>
  <p:slideViewPr>
    <p:cSldViewPr snapToGrid="0" showGuides="1">
      <p:cViewPr>
        <p:scale>
          <a:sx n="70" d="100"/>
          <a:sy n="70" d="100"/>
        </p:scale>
        <p:origin x="-660" y="-126"/>
      </p:cViewPr>
      <p:guideLst>
        <p:guide orient="horz" pos="2296"/>
        <p:guide pos="14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20DD-F815-4785-A1B2-3510446CFE34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3364-A7DB-4F6B-AEA5-975291C6C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6C5E9-F783-43EA-8F48-A1E762959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48AA36-0793-4B23-AEBE-99B5F8B0C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170840-60A3-4758-B887-0C5333C5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333F-0F50-4CAB-BD14-C15048AA8D19}" type="datetime1">
              <a:rPr lang="en-US" smtClean="0"/>
              <a:t>3/19/2024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D97C7C-AE5D-475C-B87B-CC0F619F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89F36-2984-469F-9C32-58E830F9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16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22087E-4FF9-4E3D-9364-0DE866FD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AEA-4E31-4890-9804-50727E0344FE}" type="datetime1">
              <a:rPr lang="en-US" smtClean="0"/>
              <a:t>3/19/2024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AD3469-AB06-44C9-B172-248C7B8A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00032B-5B91-47C7-94D6-54B850C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32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5A003-BF30-4B5F-ACAB-2CC595F4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C6D14-E3F1-4CA1-8165-40A3333D5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C6A4C0-883B-4CD4-AD19-199ACCE6E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EECEB7-1AE6-429F-A333-8FD93782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CE27-1731-47BA-9692-3815CEB9CFE4}" type="datetime1">
              <a:rPr lang="en-US" smtClean="0"/>
              <a:t>3/19/2024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95DBCF-CB17-4E93-B026-39CD33A5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310067-93FD-469B-AD97-C52F780B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01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DE104-6BF1-47C8-AE42-F7649AF7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6EF5AA-06A6-442C-88D2-B9C3193E8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E75C80-040B-419B-82DC-BE62D719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D8F17E-990B-4416-9650-E6E5C704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0CDC-9C36-4942-8206-A19DE827CE5B}" type="datetime1">
              <a:rPr lang="en-US" smtClean="0"/>
              <a:t>3/19/2024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E5A97C-4D1F-4DE9-9B3B-6D313314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AF7502-A1C7-4B33-B1F1-B853478B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93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82F46-EC5B-4114-A73F-85413E6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CA75E6-2956-420B-B5D7-11803B1C7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854B87-C05B-4F80-A1C4-3153A621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100-8490-45B6-AEDB-59B2A1F67BDC}" type="datetime1">
              <a:rPr lang="en-US" smtClean="0"/>
              <a:t>3/19/2024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837F35-32F1-4055-B8A3-C158A201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2454D-B319-4116-A0D1-26835C51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92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FC39B1-EB18-4245-AFB1-6BF07D6F8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DEBCC9-BEB4-4602-86A8-8A34A15E7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120526-9542-46CF-A7FE-2E5CF82A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0A4A-E94B-434D-AE6B-DEBCF1D01C6B}" type="datetime1">
              <a:rPr lang="en-US" smtClean="0"/>
              <a:t>3/19/2024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131C9-88FF-4E3A-BA27-592661D4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05D52A-D142-4878-81DE-E6D57914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80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11A23-1E86-4183-A94D-9A1CD944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EC227-FE90-4A5B-8C76-C6E5EA28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E8FEA2-C556-47B6-BAB0-83789756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A895-C6B9-4207-A5DF-3D60BA409292}" type="datetime1">
              <a:rPr lang="en-US" smtClean="0"/>
              <a:t>3/19/2024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071F88-E122-48E8-BFF5-0EB34A1A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F80A1-4B96-42BA-A49A-440C6AE2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29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F770-A345-4953-AFCA-A24FCCB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1" y="1472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4A482D-1FA5-40E7-820B-3D7F0E4B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7A10-8CCE-4C7D-AAB4-88AB651D4815}" type="datetime1">
              <a:rPr lang="en-US" smtClean="0"/>
              <a:t>3/19/2024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C059D6-801B-4C7A-BC12-6DA8C080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66DF3B-EE06-4582-A49A-0F4303DC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86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5DC98C-6772-4D25-A1A5-E4F7808452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j-lt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D5A4A4CD-AB12-4868-8C68-6CC8A0DFF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76" y="930112"/>
            <a:ext cx="1795248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5DC98C-6772-4D25-A1A5-E4F78084522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j-lt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D5A4A4CD-AB12-4868-8C68-6CC8A0DFF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76" y="2636756"/>
            <a:ext cx="1795248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839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60657-110D-4837-8B3D-47877094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CDF241-0370-41E9-8AD3-5FD06866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D24431-172A-463E-A94D-1C5EDC33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D483-B155-4E7F-8733-9963A7BE852D}" type="datetime1">
              <a:rPr lang="en-US" smtClean="0"/>
              <a:t>3/19/2024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20BEE2-27D1-40B3-A5FD-CB8E264D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5CCE9-6EFB-4364-A425-650B5613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21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ED37A-D642-4FBB-B439-DD5140E2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F82A5-7AF2-42F2-A13D-BA9367091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29675F-2D1D-4465-B68B-DC2B7B454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711047-25EE-498C-ABA3-F6BD38FA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4807-0A24-4306-A9CD-B183D96DA0DC}" type="datetime1">
              <a:rPr lang="en-US" smtClean="0"/>
              <a:t>3/19/2024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D3504B-7A94-475A-9AE6-21C82BD4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F4F724-8EC6-45ED-A2F7-3FE9C89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68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FD181-5571-4D5C-9A60-AAB0CFC8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4FB543-2158-49E1-978F-0DEB10C4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657F20-6C40-4EDE-B268-0C2D3884E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65670A-CA26-486F-9310-004E3D87D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7AADCB-97C1-41EA-9C0C-D71924A7E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CDD492-599A-4656-AABA-A488966B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9E48-1CC1-4AF7-9654-F0781DB50A62}" type="datetime1">
              <a:rPr lang="en-US" smtClean="0"/>
              <a:t>3/19/2024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7C0661-5133-4FBC-BDC9-A98863B0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5EE89-7E08-49BB-B941-2765F8B0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4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F770-A345-4953-AFCA-A24FCCB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1" y="1472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4A482D-1FA5-40E7-820B-3D7F0E4B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0E47-5433-46EE-A3B9-FC4FA0485287}" type="datetime1">
              <a:rPr lang="en-US" smtClean="0"/>
              <a:t>3/19/2024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C059D6-801B-4C7A-BC12-6DA8C080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66DF3B-EE06-4582-A49A-0F4303DC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22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697200-BA8F-4961-BAD6-990260F5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C9A682-EB21-4A4C-917A-C537304B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8526C8-46FA-49E3-A4BF-71C54C602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8840-A12B-45A4-B302-1CD6A40726C8}" type="datetime1">
              <a:rPr lang="en-US" smtClean="0"/>
              <a:t>3/19/2024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991334-180E-4148-BF7A-E29C75912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99EB0-3933-4EDB-8DE2-367268BE1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F9AF-ED47-4D16-A3F6-52DD1D42E8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8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6209" y="774507"/>
            <a:ext cx="5049672" cy="15729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«Патефон»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et\Downloads\IMG_0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" y="1552429"/>
            <a:ext cx="5463657" cy="40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0125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экспоната в жизни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8860" y="5964072"/>
            <a:ext cx="620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урока «Патефон: звук прошлого»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et\Downloads\IMG_0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9" y="2156346"/>
            <a:ext cx="4012440" cy="3009330"/>
          </a:xfrm>
          <a:prstGeom prst="rect">
            <a:avLst/>
          </a:prstGeom>
          <a:noFill/>
          <a:ln>
            <a:solidFill>
              <a:srgbClr val="002B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et\Downloads\IMG_0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80" y="2156345"/>
            <a:ext cx="3880513" cy="3009330"/>
          </a:xfrm>
          <a:prstGeom prst="rect">
            <a:avLst/>
          </a:prstGeom>
          <a:noFill/>
          <a:ln>
            <a:solidFill>
              <a:srgbClr val="002B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et\Downloads\IMG_0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88" y="1955041"/>
            <a:ext cx="4417325" cy="341193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1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0125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экспоната в жизни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1" y="5964071"/>
            <a:ext cx="687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Посещение школьного музея «Страницы истории»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et\Desktop\IMG_0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6" y="1883391"/>
            <a:ext cx="4722125" cy="3541594"/>
          </a:xfrm>
          <a:prstGeom prst="rect">
            <a:avLst/>
          </a:prstGeom>
          <a:noFill/>
          <a:ln>
            <a:solidFill>
              <a:srgbClr val="002B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t\Desktop\IMG_0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6" y="1883391"/>
            <a:ext cx="4722125" cy="3541594"/>
          </a:xfrm>
          <a:prstGeom prst="rect">
            <a:avLst/>
          </a:prstGeom>
          <a:noFill/>
          <a:ln>
            <a:solidFill>
              <a:srgbClr val="002B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5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0125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появился Патефон?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et\Downloads\IMG_07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"/>
          <a:stretch/>
        </p:blipFill>
        <p:spPr bwMode="auto">
          <a:xfrm>
            <a:off x="0" y="2415654"/>
            <a:ext cx="3721040" cy="22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6126" y="4909361"/>
            <a:ext cx="2723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Эдисон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Изобрёл фонограф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et\Downloads\IMG_0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19" y="2432154"/>
            <a:ext cx="3721040" cy="22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0877" y="4955526"/>
            <a:ext cx="2839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Эмиль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Берлинер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Изобрёл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граммофон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179059" y="3296158"/>
            <a:ext cx="736979" cy="49087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16038" y="4770859"/>
            <a:ext cx="277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Работник компании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Патэ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Гильон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Кеммлер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Ket\Downloads\IMG_07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38" y="2415653"/>
            <a:ext cx="3275962" cy="22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3721040" y="3312659"/>
            <a:ext cx="736979" cy="49087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1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0125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Патефона в жизни советских граждан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et\Downloads\IMG_0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/>
          <a:stretch/>
        </p:blipFill>
        <p:spPr bwMode="auto">
          <a:xfrm>
            <a:off x="1106038" y="1700790"/>
            <a:ext cx="4364702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et\Downloads\IMG_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28" y="4148919"/>
            <a:ext cx="4384912" cy="24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et\Downloads\IMG_0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7" y="4148919"/>
            <a:ext cx="4554819" cy="24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et\Downloads\IMG_07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1801505"/>
            <a:ext cx="4560565" cy="22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4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Современные виниловые проигрыватели(новая жизнь Патефона)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Ket\Downloads\IMG_0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6" y="1786008"/>
            <a:ext cx="52578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t\Downloads\IMG_0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80" y="1773308"/>
            <a:ext cx="52578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t\Downloads\IMG_0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63" y="3732663"/>
            <a:ext cx="52578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073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duc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60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2_Office Theme</vt:lpstr>
      <vt:lpstr>«Патефон»</vt:lpstr>
      <vt:lpstr>Участие экспоната в жизни школы</vt:lpstr>
      <vt:lpstr>Участие экспоната в жизни школы</vt:lpstr>
      <vt:lpstr>Как появился Патефон?</vt:lpstr>
      <vt:lpstr>Роль Патефона в жизни советских граждан</vt:lpstr>
      <vt:lpstr>Современные виниловые проигрыватели(новая жизнь Патефона)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INKPPT Adobe</dc:creator>
  <cp:lastModifiedBy>Ket</cp:lastModifiedBy>
  <cp:revision>304</cp:revision>
  <dcterms:created xsi:type="dcterms:W3CDTF">2018-09-08T07:02:11Z</dcterms:created>
  <dcterms:modified xsi:type="dcterms:W3CDTF">2024-03-19T18:02:56Z</dcterms:modified>
</cp:coreProperties>
</file>