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75" r:id="rId3"/>
    <p:sldId id="276" r:id="rId4"/>
    <p:sldId id="259" r:id="rId5"/>
    <p:sldId id="267" r:id="rId6"/>
    <p:sldId id="263" r:id="rId7"/>
    <p:sldId id="260" r:id="rId8"/>
    <p:sldId id="273" r:id="rId9"/>
    <p:sldId id="27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>
        <p:scale>
          <a:sx n="70" d="100"/>
          <a:sy n="70" d="100"/>
        </p:scale>
        <p:origin x="-654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31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4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666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502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18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1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210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393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42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24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67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9C48E7B-B7AE-442C-8B2C-A27809D17013}" type="datetimeFigureOut">
              <a:rPr lang="ru-RU" smtClean="0"/>
              <a:pPr/>
              <a:t>03.03.2024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5FB8DB9-F7F0-4DD0-8A2A-2C4D03596823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09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5786" y="2795451"/>
            <a:ext cx="9952510" cy="2350189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 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«СТРАНИЦЫ ИСТОРИИ»</a:t>
            </a:r>
            <a: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95614" cy="1250598"/>
          </a:xfrm>
          <a:prstGeom prst="rect">
            <a:avLst/>
          </a:prstGeom>
        </p:spPr>
      </p:pic>
      <p:pic>
        <p:nvPicPr>
          <p:cNvPr id="1026" name="Picture 2" descr="C:\Users\User\Documents\Работа\Музей\Для сайта\эмблема.jpg"/>
          <p:cNvPicPr>
            <a:picLocks noChangeAspect="1" noChangeArrowheads="1"/>
          </p:cNvPicPr>
          <p:nvPr/>
        </p:nvPicPr>
        <p:blipFill>
          <a:blip r:embed="rId3" cstate="print"/>
          <a:srcRect t="557" r="4826"/>
          <a:stretch>
            <a:fillRect/>
          </a:stretch>
        </p:blipFill>
        <p:spPr bwMode="auto">
          <a:xfrm>
            <a:off x="10235055" y="0"/>
            <a:ext cx="1956945" cy="1681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17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824" y="218364"/>
            <a:ext cx="10058400" cy="1450757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Краткое описание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19" y="1992572"/>
            <a:ext cx="7574507" cy="4148921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нашей школе музейная комната  функционировала с 2000 по 2018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году музейная комната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получила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статус Музея «Страницы истории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школьного музея – результат целенаправленной, творческой, поисково-исследовательской работы педагогов, учеников, родителей, представителей общественности. История создания музея – это и история развития нашей школы. Мы собираем экспонаты, материалы, которые касаются непосредственно истории школы, истории Пролетарского района, истории донского казачества, истории Вов.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успешной работе музея школа приобретает своё особое лицо, особую специфику образовательной среды.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039" y="709684"/>
            <a:ext cx="3462959" cy="4559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715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цели и задачи школьного музея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 программы школьного музея: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чувства ответственности за сохранение истории, традиций края, гордости за свою Родину, школу, семью.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формировать у обучающихся гражданско–патриотические качества;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активизировать роль школьного музея в патриотическом и нравственном воспитании подрастающего поколения;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воспитывать любовь и уважение к прошлому своей страны;</a:t>
            </a:r>
            <a:b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приобщать обучающихся к изучению истории родного края, школы, истории Великой Отечественной войны 1941-1945;</a:t>
            </a:r>
          </a:p>
        </p:txBody>
      </p:sp>
    </p:spTree>
    <p:extLst>
      <p:ext uri="{BB962C8B-B14F-4D97-AF65-F5344CB8AC3E}">
        <p14:creationId xmlns:p14="http://schemas.microsoft.com/office/powerpoint/2010/main" val="508944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l="19513" t="13482" r="24164" b="5982"/>
          <a:stretch>
            <a:fillRect/>
          </a:stretch>
        </p:blipFill>
        <p:spPr bwMode="auto">
          <a:xfrm>
            <a:off x="6226028" y="125190"/>
            <a:ext cx="4519310" cy="30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84078" y="6393133"/>
            <a:ext cx="51003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ИСТОРИЯ МБОУ ШКОЛЫ №26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23" y="125190"/>
            <a:ext cx="4519310" cy="3057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1" y="3396028"/>
            <a:ext cx="3433158" cy="257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330" y="3396028"/>
            <a:ext cx="3407416" cy="257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293" y="3396029"/>
            <a:ext cx="3433157" cy="257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02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58101" y="6396335"/>
            <a:ext cx="38956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ПУТЕШЕСТВИЕ В СССР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2" y="1290886"/>
            <a:ext cx="2866031" cy="382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098" y="799989"/>
            <a:ext cx="2866032" cy="3821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835" y="1713967"/>
            <a:ext cx="2726650" cy="39032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2485" y="799989"/>
            <a:ext cx="3111691" cy="3985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6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394"/>
            <a:ext cx="3995333" cy="299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123" y="179362"/>
            <a:ext cx="3964709" cy="297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91" y="179362"/>
            <a:ext cx="3907809" cy="2973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71023" y="6430595"/>
            <a:ext cx="2911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ЗАЛ БОЕВОЙ СЛАВЫ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/>
          <a:stretch/>
        </p:blipFill>
        <p:spPr bwMode="auto">
          <a:xfrm>
            <a:off x="1373452" y="3351079"/>
            <a:ext cx="2621881" cy="286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30" y="3439234"/>
            <a:ext cx="3469494" cy="2602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/>
          <a:stretch/>
        </p:blipFill>
        <p:spPr bwMode="auto">
          <a:xfrm>
            <a:off x="8284191" y="3307001"/>
            <a:ext cx="2654752" cy="2954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81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8" t="10477" r="11952" b="25778"/>
          <a:stretch/>
        </p:blipFill>
        <p:spPr>
          <a:xfrm>
            <a:off x="3780488" y="596071"/>
            <a:ext cx="3292533" cy="2294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34" t="4762" r="14952" b="52762"/>
          <a:stretch/>
        </p:blipFill>
        <p:spPr>
          <a:xfrm>
            <a:off x="368487" y="3108680"/>
            <a:ext cx="3135086" cy="228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7" y="539191"/>
            <a:ext cx="3135087" cy="2351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759306" y="6320973"/>
            <a:ext cx="9198429" cy="7485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донского казачества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152" y="3042085"/>
            <a:ext cx="3292533" cy="23513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216" y="596071"/>
            <a:ext cx="3533519" cy="47158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34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02842" y="6383319"/>
            <a:ext cx="5662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Погиб, исполняя свой воинский долг…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1562" cy="476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62" y="224109"/>
            <a:ext cx="5508345" cy="412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8000" y="4760913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Герои родины — как много в этом смысла!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И честь, и храбрость в этих двух словах.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Героями нельзя стать слишком быстро,</a:t>
            </a:r>
          </a:p>
          <a:p>
            <a:pPr algn="ctr"/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Герой лишь тот, кому неведом страх.</a:t>
            </a:r>
          </a:p>
        </p:txBody>
      </p:sp>
    </p:spTree>
    <p:extLst>
      <p:ext uri="{BB962C8B-B14F-4D97-AF65-F5344CB8AC3E}">
        <p14:creationId xmlns:p14="http://schemas.microsoft.com/office/powerpoint/2010/main" val="3967278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71498" y="6396335"/>
            <a:ext cx="4496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Донской край в ретроспективе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Ket\Downloads\61558a83-a561-4556-ac5a-4195d837efd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193" y="887484"/>
            <a:ext cx="3454305" cy="4605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Ket\Downloads\1bf64c4a-6525-49a4-b1ed-1a353cd33c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822" y="320912"/>
            <a:ext cx="4304163" cy="5738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Ket\Downloads\6dd392ed-6375-4e1f-ac10-165ed0d7c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610" y="870044"/>
            <a:ext cx="3358771" cy="4616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7924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594</TotalTime>
  <Words>188</Words>
  <Application>Microsoft Office PowerPoint</Application>
  <PresentationFormat>Произвольный</PresentationFormat>
  <Paragraphs>18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Ретро</vt:lpstr>
      <vt:lpstr>МУЗЕЙ «СТРАНИЦЫ ИСТОРИИ» </vt:lpstr>
      <vt:lpstr>Краткое описание </vt:lpstr>
      <vt:lpstr>Основные цели и задачи школьного музея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ЗНАКОМСТВО С МУЗЕЕМ «СТРАНИЦЫ ИСТОРИИ»</dc:title>
  <dc:creator>Яна</dc:creator>
  <cp:lastModifiedBy>Ket</cp:lastModifiedBy>
  <cp:revision>50</cp:revision>
  <dcterms:created xsi:type="dcterms:W3CDTF">2021-04-08T10:19:44Z</dcterms:created>
  <dcterms:modified xsi:type="dcterms:W3CDTF">2024-03-03T17:48:49Z</dcterms:modified>
</cp:coreProperties>
</file>